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2" r:id="rId3"/>
    <p:sldId id="261" r:id="rId4"/>
    <p:sldId id="260" r:id="rId5"/>
    <p:sldId id="257" r:id="rId6"/>
    <p:sldId id="258" r:id="rId7"/>
    <p:sldId id="259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BEC1C-3273-455E-8209-383A78448948}" type="datetimeFigureOut">
              <a:rPr lang="ru-RU" smtClean="0"/>
              <a:pPr/>
              <a:t>17.01.2010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3EA68-4343-41B5-BFD5-95BC0FE35F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BEC1C-3273-455E-8209-383A78448948}" type="datetimeFigureOut">
              <a:rPr lang="ru-RU" smtClean="0"/>
              <a:pPr/>
              <a:t>17.01.2010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3EA68-4343-41B5-BFD5-95BC0FE35F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BEC1C-3273-455E-8209-383A78448948}" type="datetimeFigureOut">
              <a:rPr lang="ru-RU" smtClean="0"/>
              <a:pPr/>
              <a:t>17.01.2010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3EA68-4343-41B5-BFD5-95BC0FE35F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BEC1C-3273-455E-8209-383A78448948}" type="datetimeFigureOut">
              <a:rPr lang="ru-RU" smtClean="0"/>
              <a:pPr/>
              <a:t>17.01.2010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3EA68-4343-41B5-BFD5-95BC0FE35F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BEC1C-3273-455E-8209-383A78448948}" type="datetimeFigureOut">
              <a:rPr lang="ru-RU" smtClean="0"/>
              <a:pPr/>
              <a:t>17.01.2010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3EA68-4343-41B5-BFD5-95BC0FE35F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BEC1C-3273-455E-8209-383A78448948}" type="datetimeFigureOut">
              <a:rPr lang="ru-RU" smtClean="0"/>
              <a:pPr/>
              <a:t>17.01.2010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3EA68-4343-41B5-BFD5-95BC0FE35F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BEC1C-3273-455E-8209-383A78448948}" type="datetimeFigureOut">
              <a:rPr lang="ru-RU" smtClean="0"/>
              <a:pPr/>
              <a:t>17.01.2010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3EA68-4343-41B5-BFD5-95BC0FE35F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BEC1C-3273-455E-8209-383A78448948}" type="datetimeFigureOut">
              <a:rPr lang="ru-RU" smtClean="0"/>
              <a:pPr/>
              <a:t>17.01.2010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43EA68-4343-41B5-BFD5-95BC0FE35F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BEC1C-3273-455E-8209-383A78448948}" type="datetimeFigureOut">
              <a:rPr lang="ru-RU" smtClean="0"/>
              <a:pPr/>
              <a:t>17.01.2010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3EA68-4343-41B5-BFD5-95BC0FE35F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BEC1C-3273-455E-8209-383A78448948}" type="datetimeFigureOut">
              <a:rPr lang="ru-RU" smtClean="0"/>
              <a:pPr/>
              <a:t>17.01.2010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043EA68-4343-41B5-BFD5-95BC0FE35F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469BEC1C-3273-455E-8209-383A78448948}" type="datetimeFigureOut">
              <a:rPr lang="ru-RU" smtClean="0"/>
              <a:pPr/>
              <a:t>17.01.2010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3EA68-4343-41B5-BFD5-95BC0FE35F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69BEC1C-3273-455E-8209-383A78448948}" type="datetimeFigureOut">
              <a:rPr lang="ru-RU" smtClean="0"/>
              <a:pPr/>
              <a:t>17.01.2010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043EA68-4343-41B5-BFD5-95BC0FE35F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ocmoc.info/" TargetMode="External"/><Relationship Id="rId2" Type="http://schemas.openxmlformats.org/officeDocument/2006/relationships/hyperlink" Target="http://www.space.hobby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osmoworld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928934"/>
            <a:ext cx="7000924" cy="2714644"/>
          </a:xfrm>
        </p:spPr>
        <p:txBody>
          <a:bodyPr>
            <a:normAutofit/>
          </a:bodyPr>
          <a:lstStyle/>
          <a:p>
            <a:r>
              <a:rPr lang="ru-RU" sz="7200" dirty="0" smtClean="0"/>
              <a:t>СТРЕМЛЕНИЕ К ЗВЁЗДАМ</a:t>
            </a:r>
            <a:endParaRPr lang="ru-RU" sz="7200" dirty="0"/>
          </a:p>
        </p:txBody>
      </p:sp>
      <p:pic>
        <p:nvPicPr>
          <p:cNvPr id="6" name="Рисунок 5" descr="01z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09" y="285728"/>
            <a:ext cx="1920729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soyuz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3702" y="285728"/>
            <a:ext cx="1857388" cy="26446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м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78" y="500042"/>
            <a:ext cx="2714644" cy="2272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357686" y="5429264"/>
            <a:ext cx="4214842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2400" b="1" dirty="0" smtClean="0">
                <a:ln w="50800"/>
                <a:solidFill>
                  <a:schemeClr val="tx2">
                    <a:lumMod val="50000"/>
                  </a:schemeClr>
                </a:solidFill>
              </a:rPr>
              <a:t>Автор Бардыкина Е.Б., </a:t>
            </a:r>
          </a:p>
          <a:p>
            <a:r>
              <a:rPr lang="ru-RU" sz="2400" b="1" dirty="0" smtClean="0">
                <a:ln w="50800"/>
                <a:solidFill>
                  <a:schemeClr val="tx2">
                    <a:lumMod val="50000"/>
                  </a:schemeClr>
                </a:solidFill>
              </a:rPr>
              <a:t>учитель МОУ СОШ №23 г.Рыбинск</a:t>
            </a:r>
            <a:endParaRPr lang="ru-RU" sz="2400" b="1" dirty="0">
              <a:ln w="50800"/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71472" y="714356"/>
            <a:ext cx="435768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1963 - первый полет женщины-космонавта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совершен первый групповой полет космонавтов на двух кораблях.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firsts.jpg"/>
          <p:cNvPicPr>
            <a:picLocks noChangeAspect="1"/>
          </p:cNvPicPr>
          <p:nvPr/>
        </p:nvPicPr>
        <p:blipFill>
          <a:blip r:embed="rId2"/>
          <a:srcRect l="12942" r="30588"/>
          <a:stretch>
            <a:fillRect/>
          </a:stretch>
        </p:blipFill>
        <p:spPr>
          <a:xfrm>
            <a:off x="4714876" y="3214686"/>
            <a:ext cx="4098690" cy="30605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1stea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357166"/>
            <a:ext cx="4003054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714356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1965 - первый выход человека в открытый Космос и его свободный полет в космическом пространстве</a:t>
            </a:r>
          </a:p>
        </p:txBody>
      </p:sp>
      <p:pic>
        <p:nvPicPr>
          <p:cNvPr id="6" name="Рисунок 5" descr="leono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928670"/>
            <a:ext cx="3292360" cy="3786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85720" y="5143512"/>
            <a:ext cx="414340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3600" b="1" dirty="0" smtClean="0">
                <a:ln w="50800"/>
                <a:solidFill>
                  <a:schemeClr val="tx2">
                    <a:lumMod val="50000"/>
                  </a:schemeClr>
                </a:solidFill>
              </a:rPr>
              <a:t>Алексей Леонов</a:t>
            </a:r>
            <a:endParaRPr lang="ru-RU" sz="3600" b="1" dirty="0">
              <a:ln w="50800"/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00034" y="1000108"/>
            <a:ext cx="528638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1969 - создание первой экспериментальной орбитальной станции: впервые был осуществлен перевод космонавтов с одного корабля на другой.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626px-Mir_on_12_June_199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570" y="785794"/>
            <a:ext cx="2687691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ла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69" y="3857628"/>
            <a:ext cx="2897129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57158" y="428604"/>
            <a:ext cx="4714908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1970 - год полета на Луну АМС "Луна-16" и "Луна-17", с доставкой на Землю образцов Лунного грунта и исследованиями, выполненными самоходным аппаратом "Луноход-1".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луноход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3214685"/>
            <a:ext cx="3613922" cy="34131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автоматическая межпланетная станци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8" y="428604"/>
            <a:ext cx="2286016" cy="2230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214290"/>
            <a:ext cx="4572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1988 - ракета-носитель "Энергия" вывела на орбиту советский МТКК "Буран". Многоразовый корабль "Буран"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впервые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в мире осуществил автоматическую посадку на Землю</a:t>
            </a:r>
          </a:p>
        </p:txBody>
      </p:sp>
      <p:pic>
        <p:nvPicPr>
          <p:cNvPr id="6" name="Рисунок 5" descr="buran_en_s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285728"/>
            <a:ext cx="3937462" cy="61436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ИСТОЧНИКИ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b="1" u="sng" dirty="0" smtClean="0">
                <a:ln w="50800"/>
                <a:solidFill>
                  <a:schemeClr val="accent1">
                    <a:lumMod val="50000"/>
                  </a:schemeClr>
                </a:solidFill>
                <a:hlinkClick r:id="rId2"/>
              </a:rPr>
              <a:t>http://www.space.hobby.ru/</a:t>
            </a:r>
            <a:endParaRPr lang="ru-RU" b="1" dirty="0" smtClean="0">
              <a:ln w="50800"/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u="sng" dirty="0" smtClean="0">
                <a:ln w="50800"/>
                <a:solidFill>
                  <a:schemeClr val="accent1">
                    <a:lumMod val="50000"/>
                  </a:schemeClr>
                </a:solidFill>
                <a:hlinkClick r:id="rId3"/>
              </a:rPr>
              <a:t>http://www.kocmoc.info/</a:t>
            </a:r>
            <a:endParaRPr lang="ru-RU" b="1" dirty="0" smtClean="0">
              <a:ln w="50800"/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u="sng" dirty="0" smtClean="0">
                <a:ln w="50800"/>
                <a:solidFill>
                  <a:schemeClr val="accent1">
                    <a:lumMod val="50000"/>
                  </a:schemeClr>
                </a:solidFill>
                <a:hlinkClick r:id="rId4"/>
              </a:rPr>
              <a:t>http://www.cosmoworld.ru/</a:t>
            </a:r>
            <a:endParaRPr lang="ru-RU" b="1" dirty="0" smtClean="0">
              <a:ln w="50800"/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Большая энциклопедия Кирилла и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Мефодия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467600" cy="1143000"/>
          </a:xfrm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Николай Егорович Жуковский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214422"/>
            <a:ext cx="521497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1847-1921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русский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ученый, основоположник современной аэродинамики, член-корреспондент РАН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Труды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по теории авиации,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астрономии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, математике,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и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др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Участник создания Аэродинамического института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(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1904).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Организатор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и первый руководитель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Центрального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аэрогидродинамического института (ЦАГИ).</a:t>
            </a:r>
          </a:p>
        </p:txBody>
      </p:sp>
      <p:pic>
        <p:nvPicPr>
          <p:cNvPr id="5" name="Рисунок 4" descr="pzh_103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1142984"/>
            <a:ext cx="3230240" cy="3594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tsiolk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1643050"/>
            <a:ext cx="2714644" cy="3909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357554" y="1571612"/>
            <a:ext cx="550072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(1857-1935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российский ученый и изобретатель, основоположник современной космонавтики.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Труды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в области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аэро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- и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ракетодинамики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, теории самолета и дирижабля.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Впервые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обосновал возможность использования ракет для межпланетных сообщений, указал рациональные пути развития космонавтики 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ракетостроения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214290"/>
            <a:ext cx="6535059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Константин Эдуардович </a:t>
            </a:r>
          </a:p>
          <a:p>
            <a:pPr algn="ctr"/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Циолковский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7467600" cy="1143000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Сергей Павлович Королёв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Содержимое 3" descr="korolev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72132" y="1214422"/>
            <a:ext cx="2928958" cy="40068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57158" y="928670"/>
            <a:ext cx="500066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1906-1966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российский ученый и конструктор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, академик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созданы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баллистические и геофизические ракеты, первые искусственные спутники Земли, спутники различного назначения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космические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корабли «Восток », «Восход »,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впервые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в истории совершены космический полет человека и выход человека в космос.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472" y="857232"/>
            <a:ext cx="478634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1957 - год начала космической эры, запуска Первого искусственного спутника Земли. 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Рисунок 6" descr="1isz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1214422"/>
            <a:ext cx="2977296" cy="4286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857588" y="928670"/>
            <a:ext cx="528641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1960 - первые в мире живые существа - собаки Белка и Стрелка, побывав в Космосе, возвратились на Землю.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071546"/>
            <a:ext cx="3143272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857232"/>
            <a:ext cx="4929190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1961 - год первого в истории полёта человека в Космос, начало пилотируемой космонавтики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Gagar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90" y="571480"/>
            <a:ext cx="3404304" cy="4643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786314" y="5429264"/>
            <a:ext cx="407193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Юрий Гагарин</a:t>
            </a:r>
            <a:endParaRPr lang="ru-RU" sz="4000" b="1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a6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488" y="2714620"/>
            <a:ext cx="5572164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1961k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285728"/>
            <a:ext cx="3799930" cy="435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572000" y="714356"/>
            <a:ext cx="4143404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12 апреля 1961 года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57158" y="285728"/>
            <a:ext cx="485778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1962 - первый пуск АМС "Марс-1" в сторону Марса.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1963 г. станция "Марс-1" впервые осуществила пролет Марса.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этом же году совершен первый групповой полет космонавтов на двух кораблях.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3l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80" y="214290"/>
            <a:ext cx="3071834" cy="2796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soyuz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3357562"/>
            <a:ext cx="3619526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Другая 3">
      <a:dk1>
        <a:srgbClr val="0070C0"/>
      </a:dk1>
      <a:lt1>
        <a:sysClr val="window" lastClr="FFFFFF"/>
      </a:lt1>
      <a:dk2>
        <a:srgbClr val="B4ECFC"/>
      </a:dk2>
      <a:lt2>
        <a:srgbClr val="0F6FC6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134</TotalTime>
  <Words>367</Words>
  <Application>Microsoft Office PowerPoint</Application>
  <PresentationFormat>Экран (4:3)</PresentationFormat>
  <Paragraphs>40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Техническая</vt:lpstr>
      <vt:lpstr>СТРЕМЛЕНИЕ К ЗВЁЗДАМ</vt:lpstr>
      <vt:lpstr>Николай Егорович Жуковский</vt:lpstr>
      <vt:lpstr>Слайд 3</vt:lpstr>
      <vt:lpstr>Сергей Павлович Королёв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ИСТОЧНИКИ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Бардыкина Е.Б.</dc:creator>
  <cp:lastModifiedBy>Бардыкина Е.Б.</cp:lastModifiedBy>
  <cp:revision>17</cp:revision>
  <dcterms:created xsi:type="dcterms:W3CDTF">2009-04-10T17:08:31Z</dcterms:created>
  <dcterms:modified xsi:type="dcterms:W3CDTF">2010-01-17T15:31:38Z</dcterms:modified>
</cp:coreProperties>
</file>