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65" r:id="rId4"/>
    <p:sldId id="267" r:id="rId5"/>
    <p:sldId id="266" r:id="rId6"/>
    <p:sldId id="260" r:id="rId7"/>
    <p:sldId id="261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000066"/>
    <a:srgbClr val="660066"/>
    <a:srgbClr val="660033"/>
    <a:srgbClr val="003300"/>
    <a:srgbClr val="FFFFFF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Урта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Стильсез, рәшәткәсез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Башлам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шлам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t-RU" smtClean="0"/>
              <a:t>Слайд башламы үрнәге</a:t>
            </a:r>
            <a:endParaRPr lang="ru-RU"/>
          </a:p>
        </p:txBody>
      </p:sp>
      <p:sp>
        <p:nvSpPr>
          <p:cNvPr id="3" name="Асбашлам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t-RU" smtClean="0"/>
              <a:t>Слайд асбашламы үрнәге</a:t>
            </a:r>
            <a:endParaRPr lang="ru-RU"/>
          </a:p>
        </p:txBody>
      </p:sp>
      <p:sp>
        <p:nvSpPr>
          <p:cNvPr id="4" name="Дата өчен тутыргыч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Аскы колонтитул өчен тутыргыч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лайд номеры өчен тутыргы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Башлам һәм вертикаль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шлам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smtClean="0"/>
              <a:t>Слайд башламы үрнәге</a:t>
            </a:r>
            <a:endParaRPr lang="ru-RU"/>
          </a:p>
        </p:txBody>
      </p:sp>
      <p:sp>
        <p:nvSpPr>
          <p:cNvPr id="3" name="Вертикаль башлам өчен тутыргы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t-RU" smtClean="0"/>
              <a:t>Текст үрнәге</a:t>
            </a:r>
          </a:p>
          <a:p>
            <a:pPr lvl="1"/>
            <a:r>
              <a:rPr lang="tt-RU" smtClean="0"/>
              <a:t>Икенче дәрәҗә</a:t>
            </a:r>
          </a:p>
          <a:p>
            <a:pPr lvl="2"/>
            <a:r>
              <a:rPr lang="tt-RU" smtClean="0"/>
              <a:t>Өченче дәрәҗә</a:t>
            </a:r>
          </a:p>
          <a:p>
            <a:pPr lvl="3"/>
            <a:r>
              <a:rPr lang="tt-RU" smtClean="0"/>
              <a:t>Дүртенче дәрәҗә</a:t>
            </a:r>
          </a:p>
          <a:p>
            <a:pPr lvl="4"/>
            <a:r>
              <a:rPr lang="tt-RU" smtClean="0"/>
              <a:t>Бишенче дәрәҗә</a:t>
            </a:r>
            <a:endParaRPr lang="ru-RU"/>
          </a:p>
        </p:txBody>
      </p:sp>
      <p:sp>
        <p:nvSpPr>
          <p:cNvPr id="4" name="Дата өчен тутыргыч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Аскы колонтитул өчен тутыргыч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лайд номеры өчен тутыргы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 башлам һәм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 башлам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t-RU" smtClean="0"/>
              <a:t>Слайд башламы үрнәге</a:t>
            </a:r>
            <a:endParaRPr lang="ru-RU"/>
          </a:p>
        </p:txBody>
      </p:sp>
      <p:sp>
        <p:nvSpPr>
          <p:cNvPr id="3" name="Вертикаль башлам өчен тутыргы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t-RU" smtClean="0"/>
              <a:t>Текст үрнәге</a:t>
            </a:r>
          </a:p>
          <a:p>
            <a:pPr lvl="1"/>
            <a:r>
              <a:rPr lang="tt-RU" smtClean="0"/>
              <a:t>Икенче дәрәҗә</a:t>
            </a:r>
          </a:p>
          <a:p>
            <a:pPr lvl="2"/>
            <a:r>
              <a:rPr lang="tt-RU" smtClean="0"/>
              <a:t>Өченче дәрәҗә</a:t>
            </a:r>
          </a:p>
          <a:p>
            <a:pPr lvl="3"/>
            <a:r>
              <a:rPr lang="tt-RU" smtClean="0"/>
              <a:t>Дүртенче дәрәҗә</a:t>
            </a:r>
          </a:p>
          <a:p>
            <a:pPr lvl="4"/>
            <a:r>
              <a:rPr lang="tt-RU" smtClean="0"/>
              <a:t>Бишенче дәрәҗә</a:t>
            </a:r>
            <a:endParaRPr lang="ru-RU"/>
          </a:p>
        </p:txBody>
      </p:sp>
      <p:sp>
        <p:nvSpPr>
          <p:cNvPr id="4" name="Дата өчен тутыргыч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Аскы колонтитул өчен тутыргыч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лайд номеры өчен тутыргы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Башлам һәм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шлам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smtClean="0"/>
              <a:t>Слайд башламы үрнәге</a:t>
            </a:r>
            <a:endParaRPr lang="ru-RU"/>
          </a:p>
        </p:txBody>
      </p:sp>
      <p:sp>
        <p:nvSpPr>
          <p:cNvPr id="3" name="Эчтәлек өчен тутыргыч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t-RU" smtClean="0"/>
              <a:t>Текст үрнәге</a:t>
            </a:r>
          </a:p>
          <a:p>
            <a:pPr lvl="1"/>
            <a:r>
              <a:rPr lang="tt-RU" smtClean="0"/>
              <a:t>Икенче дәрәҗә</a:t>
            </a:r>
          </a:p>
          <a:p>
            <a:pPr lvl="2"/>
            <a:r>
              <a:rPr lang="tt-RU" smtClean="0"/>
              <a:t>Өченче дәрәҗә</a:t>
            </a:r>
          </a:p>
          <a:p>
            <a:pPr lvl="3"/>
            <a:r>
              <a:rPr lang="tt-RU" smtClean="0"/>
              <a:t>Дүртенче дәрәҗә</a:t>
            </a:r>
          </a:p>
          <a:p>
            <a:pPr lvl="4"/>
            <a:r>
              <a:rPr lang="tt-RU" smtClean="0"/>
              <a:t>Бишенче дәрәҗә</a:t>
            </a:r>
            <a:endParaRPr lang="ru-RU"/>
          </a:p>
        </p:txBody>
      </p:sp>
      <p:sp>
        <p:nvSpPr>
          <p:cNvPr id="4" name="Дата өчен тутыргыч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Аскы колонтитул өчен тутыргыч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лайд номеры өчен тутыргы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Бүлек башла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шлам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t-RU" smtClean="0"/>
              <a:t>Слайд башламы үрнәге</a:t>
            </a:r>
            <a:endParaRPr lang="ru-RU"/>
          </a:p>
        </p:txBody>
      </p:sp>
      <p:sp>
        <p:nvSpPr>
          <p:cNvPr id="3" name="Текст өчен тутыргыч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t-RU" smtClean="0"/>
              <a:t>Текст үрнәге</a:t>
            </a:r>
          </a:p>
        </p:txBody>
      </p:sp>
      <p:sp>
        <p:nvSpPr>
          <p:cNvPr id="4" name="Дата өчен тутыргыч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Аскы колонтитул өчен тутыргыч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лайд номеры өчен тутыргы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Ике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шлам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smtClean="0"/>
              <a:t>Слайд башламы үрнәге</a:t>
            </a:r>
            <a:endParaRPr lang="ru-RU"/>
          </a:p>
        </p:txBody>
      </p:sp>
      <p:sp>
        <p:nvSpPr>
          <p:cNvPr id="3" name="Эчтәлек өчен тутыргыч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t-RU" smtClean="0"/>
              <a:t>Текст үрнәге</a:t>
            </a:r>
          </a:p>
          <a:p>
            <a:pPr lvl="1"/>
            <a:r>
              <a:rPr lang="tt-RU" smtClean="0"/>
              <a:t>Икенче дәрәҗә</a:t>
            </a:r>
          </a:p>
          <a:p>
            <a:pPr lvl="2"/>
            <a:r>
              <a:rPr lang="tt-RU" smtClean="0"/>
              <a:t>Өченче дәрәҗә</a:t>
            </a:r>
          </a:p>
          <a:p>
            <a:pPr lvl="3"/>
            <a:r>
              <a:rPr lang="tt-RU" smtClean="0"/>
              <a:t>Дүртенче дәрәҗә</a:t>
            </a:r>
          </a:p>
          <a:p>
            <a:pPr lvl="4"/>
            <a:r>
              <a:rPr lang="tt-RU" smtClean="0"/>
              <a:t>Бишенче дәрәҗә</a:t>
            </a:r>
            <a:endParaRPr lang="ru-RU"/>
          </a:p>
        </p:txBody>
      </p:sp>
      <p:sp>
        <p:nvSpPr>
          <p:cNvPr id="4" name="Эчтәлек өчен тутыргыч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t-RU" smtClean="0"/>
              <a:t>Текст үрнәге</a:t>
            </a:r>
          </a:p>
          <a:p>
            <a:pPr lvl="1"/>
            <a:r>
              <a:rPr lang="tt-RU" smtClean="0"/>
              <a:t>Икенче дәрәҗә</a:t>
            </a:r>
          </a:p>
          <a:p>
            <a:pPr lvl="2"/>
            <a:r>
              <a:rPr lang="tt-RU" smtClean="0"/>
              <a:t>Өченче дәрәҗә</a:t>
            </a:r>
          </a:p>
          <a:p>
            <a:pPr lvl="3"/>
            <a:r>
              <a:rPr lang="tt-RU" smtClean="0"/>
              <a:t>Дүртенче дәрәҗә</a:t>
            </a:r>
          </a:p>
          <a:p>
            <a:pPr lvl="4"/>
            <a:r>
              <a:rPr lang="tt-RU" smtClean="0"/>
              <a:t>Бишенче дәрәҗә</a:t>
            </a:r>
            <a:endParaRPr lang="ru-RU"/>
          </a:p>
        </p:txBody>
      </p:sp>
      <p:sp>
        <p:nvSpPr>
          <p:cNvPr id="5" name="Дата өчен тутыргыч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6" name="Аскы колонтитул өчен тутыргыч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лайд номеры өчен тутыргы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Чагышты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шлам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t-RU" smtClean="0"/>
              <a:t>Слайд башламы үрнәге</a:t>
            </a:r>
            <a:endParaRPr lang="ru-RU"/>
          </a:p>
        </p:txBody>
      </p:sp>
      <p:sp>
        <p:nvSpPr>
          <p:cNvPr id="3" name="Текст өчен тутыргыч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t-RU" smtClean="0"/>
              <a:t>Текст үрнәге</a:t>
            </a:r>
          </a:p>
        </p:txBody>
      </p:sp>
      <p:sp>
        <p:nvSpPr>
          <p:cNvPr id="4" name="Эчтәлек өчен тутыргыч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t-RU" smtClean="0"/>
              <a:t>Текст үрнәге</a:t>
            </a:r>
          </a:p>
          <a:p>
            <a:pPr lvl="1"/>
            <a:r>
              <a:rPr lang="tt-RU" smtClean="0"/>
              <a:t>Икенче дәрәҗә</a:t>
            </a:r>
          </a:p>
          <a:p>
            <a:pPr lvl="2"/>
            <a:r>
              <a:rPr lang="tt-RU" smtClean="0"/>
              <a:t>Өченче дәрәҗә</a:t>
            </a:r>
          </a:p>
          <a:p>
            <a:pPr lvl="3"/>
            <a:r>
              <a:rPr lang="tt-RU" smtClean="0"/>
              <a:t>Дүртенче дәрәҗә</a:t>
            </a:r>
          </a:p>
          <a:p>
            <a:pPr lvl="4"/>
            <a:r>
              <a:rPr lang="tt-RU" smtClean="0"/>
              <a:t>Бишенче дәрәҗә</a:t>
            </a:r>
            <a:endParaRPr lang="ru-RU"/>
          </a:p>
        </p:txBody>
      </p:sp>
      <p:sp>
        <p:nvSpPr>
          <p:cNvPr id="5" name="Текст өчен тутыргыч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t-RU" smtClean="0"/>
              <a:t>Текст үрнәге</a:t>
            </a:r>
          </a:p>
        </p:txBody>
      </p:sp>
      <p:sp>
        <p:nvSpPr>
          <p:cNvPr id="6" name="Эчтәлек өчен тутыргыч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t-RU" smtClean="0"/>
              <a:t>Текст үрнәге</a:t>
            </a:r>
          </a:p>
          <a:p>
            <a:pPr lvl="1"/>
            <a:r>
              <a:rPr lang="tt-RU" smtClean="0"/>
              <a:t>Икенче дәрәҗә</a:t>
            </a:r>
          </a:p>
          <a:p>
            <a:pPr lvl="2"/>
            <a:r>
              <a:rPr lang="tt-RU" smtClean="0"/>
              <a:t>Өченче дәрәҗә</a:t>
            </a:r>
          </a:p>
          <a:p>
            <a:pPr lvl="3"/>
            <a:r>
              <a:rPr lang="tt-RU" smtClean="0"/>
              <a:t>Дүртенче дәрәҗә</a:t>
            </a:r>
          </a:p>
          <a:p>
            <a:pPr lvl="4"/>
            <a:r>
              <a:rPr lang="tt-RU" smtClean="0"/>
              <a:t>Бишенче дәрәҗә</a:t>
            </a:r>
            <a:endParaRPr lang="ru-RU"/>
          </a:p>
        </p:txBody>
      </p:sp>
      <p:sp>
        <p:nvSpPr>
          <p:cNvPr id="7" name="Дата өчен тутыргыч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8" name="Аскы колонтитул өчен тутыргыч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лайд номеры өчен тутыргы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Башлам гы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шлам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smtClean="0"/>
              <a:t>Слайд башламы үрнәге</a:t>
            </a:r>
            <a:endParaRPr lang="ru-RU"/>
          </a:p>
        </p:txBody>
      </p:sp>
      <p:sp>
        <p:nvSpPr>
          <p:cNvPr id="3" name="Дата өчен тутыргыч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4" name="Аскы колонтитул өчен тутыргыч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лайд номеры өчен тутыргы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Бу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өчен тутыргыч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3" name="Аскы колонтитул өчен тутыргыч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лайд номеры өчен тутыргы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Асъязма белән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шлам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t-RU" smtClean="0"/>
              <a:t>Слайд башламы үрнәге</a:t>
            </a:r>
            <a:endParaRPr lang="ru-RU"/>
          </a:p>
        </p:txBody>
      </p:sp>
      <p:sp>
        <p:nvSpPr>
          <p:cNvPr id="3" name="Эчтәлек өчен тутыргыч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t-RU" smtClean="0"/>
              <a:t>Текст үрнәге</a:t>
            </a:r>
          </a:p>
          <a:p>
            <a:pPr lvl="1"/>
            <a:r>
              <a:rPr lang="tt-RU" smtClean="0"/>
              <a:t>Икенче дәрәҗә</a:t>
            </a:r>
          </a:p>
          <a:p>
            <a:pPr lvl="2"/>
            <a:r>
              <a:rPr lang="tt-RU" smtClean="0"/>
              <a:t>Өченче дәрәҗә</a:t>
            </a:r>
          </a:p>
          <a:p>
            <a:pPr lvl="3"/>
            <a:r>
              <a:rPr lang="tt-RU" smtClean="0"/>
              <a:t>Дүртенче дәрәҗә</a:t>
            </a:r>
          </a:p>
          <a:p>
            <a:pPr lvl="4"/>
            <a:r>
              <a:rPr lang="tt-RU" smtClean="0"/>
              <a:t>Бишенче дәрәҗә</a:t>
            </a:r>
            <a:endParaRPr lang="ru-RU"/>
          </a:p>
        </p:txBody>
      </p:sp>
      <p:sp>
        <p:nvSpPr>
          <p:cNvPr id="4" name="Текст өчен тутыргыч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t-RU" smtClean="0"/>
              <a:t>Текст үрнәге</a:t>
            </a:r>
          </a:p>
        </p:txBody>
      </p:sp>
      <p:sp>
        <p:nvSpPr>
          <p:cNvPr id="5" name="Дата өчен тутыргыч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6" name="Аскы колонтитул өчен тутыргыч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лайд номеры өчен тутыргы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Асъязма белән рәс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шлам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t-RU" smtClean="0"/>
              <a:t>Слайд башламы үрнәге</a:t>
            </a:r>
            <a:endParaRPr lang="ru-RU"/>
          </a:p>
        </p:txBody>
      </p:sp>
      <p:sp>
        <p:nvSpPr>
          <p:cNvPr id="3" name="Рәсем өчен тутыргыч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өчен тутыргыч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t-RU" smtClean="0"/>
              <a:t>Текст үрнәге</a:t>
            </a:r>
          </a:p>
        </p:txBody>
      </p:sp>
      <p:sp>
        <p:nvSpPr>
          <p:cNvPr id="5" name="Дата өчен тутыргыч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6" name="Аскы колонтитул өчен тутыргыч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лайд номеры өчен тутыргы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шлам өчен тутыргы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t-RU" smtClean="0"/>
              <a:t>Слайд башламы үрнәге</a:t>
            </a:r>
            <a:endParaRPr lang="ru-RU"/>
          </a:p>
        </p:txBody>
      </p:sp>
      <p:sp>
        <p:nvSpPr>
          <p:cNvPr id="3" name="Текст өчен тутыргыч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t-RU" smtClean="0"/>
              <a:t>Текст үрнәге</a:t>
            </a:r>
          </a:p>
          <a:p>
            <a:pPr lvl="1"/>
            <a:r>
              <a:rPr lang="tt-RU" smtClean="0"/>
              <a:t>Икенче дәрәҗә</a:t>
            </a:r>
          </a:p>
          <a:p>
            <a:pPr lvl="2"/>
            <a:r>
              <a:rPr lang="tt-RU" smtClean="0"/>
              <a:t>Өченче дәрәҗә</a:t>
            </a:r>
          </a:p>
          <a:p>
            <a:pPr lvl="3"/>
            <a:r>
              <a:rPr lang="tt-RU" smtClean="0"/>
              <a:t>Дүртенче дәрәҗә</a:t>
            </a:r>
          </a:p>
          <a:p>
            <a:pPr lvl="4"/>
            <a:r>
              <a:rPr lang="tt-RU" smtClean="0"/>
              <a:t>Бишенче дәрәҗә</a:t>
            </a:r>
            <a:endParaRPr lang="ru-RU"/>
          </a:p>
        </p:txBody>
      </p:sp>
      <p:sp>
        <p:nvSpPr>
          <p:cNvPr id="4" name="Дата өчен тутыргыч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0D122-63F5-4DD1-9F43-735C2BB674E2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Аскы колонтитул өчен тутыргыч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Слайд номеры өчен тутыргы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756CA-5A0D-4D40-9088-956E50481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6" y="785792"/>
          <a:ext cx="7786740" cy="4929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895"/>
                <a:gridCol w="648895"/>
                <a:gridCol w="648895"/>
                <a:gridCol w="648895"/>
                <a:gridCol w="648895"/>
                <a:gridCol w="648895"/>
                <a:gridCol w="648895"/>
                <a:gridCol w="648895"/>
                <a:gridCol w="648895"/>
                <a:gridCol w="648895"/>
                <a:gridCol w="648895"/>
                <a:gridCol w="648895"/>
              </a:tblGrid>
              <a:tr h="833444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33444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33444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33444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33444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62004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rgbClr val="FFFF99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Текст кыры 5"/>
          <p:cNvSpPr txBox="1"/>
          <p:nvPr/>
        </p:nvSpPr>
        <p:spPr>
          <a:xfrm>
            <a:off x="2500298" y="1000108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/>
              <a:t>   </a:t>
            </a:r>
            <a:r>
              <a:rPr lang="tt-RU" sz="3200" b="1" dirty="0" smtClean="0">
                <a:latin typeface="Times New Roman" pitchFamily="18" charset="0"/>
                <a:cs typeface="Times New Roman" pitchFamily="18" charset="0"/>
              </a:rPr>
              <a:t>Ч   Ә   Ч   </a:t>
            </a:r>
            <a:r>
              <a:rPr lang="tt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Ә </a:t>
            </a:r>
            <a:r>
              <a:rPr lang="tt-RU" sz="3200" b="1" dirty="0" smtClean="0">
                <a:latin typeface="Times New Roman" pitchFamily="18" charset="0"/>
                <a:cs typeface="Times New Roman" pitchFamily="18" charset="0"/>
              </a:rPr>
              <a:t>  К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кыры 6"/>
          <p:cNvSpPr txBox="1"/>
          <p:nvPr/>
        </p:nvSpPr>
        <p:spPr>
          <a:xfrm>
            <a:off x="714348" y="1714488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b="1" dirty="0" smtClean="0">
                <a:latin typeface="Times New Roman" pitchFamily="18" charset="0"/>
                <a:cs typeface="Times New Roman" pitchFamily="18" charset="0"/>
              </a:rPr>
              <a:t>Ү    З          Ө    Е   Н   </a:t>
            </a:r>
            <a:r>
              <a:rPr lang="tt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tt-RU" sz="3200" b="1" dirty="0" smtClean="0">
                <a:latin typeface="Times New Roman" pitchFamily="18" charset="0"/>
                <a:cs typeface="Times New Roman" pitchFamily="18" charset="0"/>
              </a:rPr>
              <a:t>   Ә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кыры 8"/>
          <p:cNvSpPr txBox="1"/>
          <p:nvPr/>
        </p:nvSpPr>
        <p:spPr>
          <a:xfrm>
            <a:off x="3786182" y="2571744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t-RU" sz="3200" b="1" dirty="0" smtClean="0">
                <a:latin typeface="Times New Roman" pitchFamily="18" charset="0"/>
                <a:cs typeface="Times New Roman" pitchFamily="18" charset="0"/>
              </a:rPr>
              <a:t>Ч   </a:t>
            </a:r>
            <a:r>
              <a:rPr lang="tt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tt-RU" sz="3200" b="1" dirty="0" smtClean="0">
                <a:latin typeface="Times New Roman" pitchFamily="18" charset="0"/>
                <a:cs typeface="Times New Roman" pitchFamily="18" charset="0"/>
              </a:rPr>
              <a:t>   Н    Е    Ч    К  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Текст кыры 11"/>
          <p:cNvSpPr txBox="1"/>
          <p:nvPr/>
        </p:nvSpPr>
        <p:spPr>
          <a:xfrm>
            <a:off x="4500562" y="3429000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tt-RU" sz="3200" b="1" dirty="0" smtClean="0">
                <a:latin typeface="Times New Roman" pitchFamily="18" charset="0"/>
                <a:cs typeface="Times New Roman" pitchFamily="18" charset="0"/>
              </a:rPr>
              <a:t>    Ы   Ч    А   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Текст кыры 12"/>
          <p:cNvSpPr txBox="1"/>
          <p:nvPr/>
        </p:nvSpPr>
        <p:spPr>
          <a:xfrm>
            <a:off x="3857620" y="4286256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b="1" dirty="0" smtClean="0">
                <a:latin typeface="Times New Roman" pitchFamily="18" charset="0"/>
                <a:cs typeface="Times New Roman" pitchFamily="18" charset="0"/>
              </a:rPr>
              <a:t>Э    </a:t>
            </a:r>
            <a:r>
              <a:rPr lang="tt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tt-RU" sz="3200" b="1" dirty="0" smtClean="0">
                <a:latin typeface="Times New Roman" pitchFamily="18" charset="0"/>
                <a:cs typeface="Times New Roman" pitchFamily="18" charset="0"/>
              </a:rPr>
              <a:t>    Г    Е   Ч    К   Ә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Текст кыры 13"/>
          <p:cNvSpPr txBox="1"/>
          <p:nvPr/>
        </p:nvSpPr>
        <p:spPr>
          <a:xfrm>
            <a:off x="2571736" y="5072074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b="1" dirty="0" smtClean="0">
                <a:latin typeface="Times New Roman" pitchFamily="18" charset="0"/>
                <a:cs typeface="Times New Roman" pitchFamily="18" charset="0"/>
              </a:rPr>
              <a:t>Ә    К    Р   </a:t>
            </a:r>
            <a:r>
              <a:rPr lang="tt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tt-RU" sz="3200" b="1" dirty="0" smtClean="0">
                <a:latin typeface="Times New Roman" pitchFamily="18" charset="0"/>
                <a:cs typeface="Times New Roman" pitchFamily="18" charset="0"/>
              </a:rPr>
              <a:t>    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урыпочмаклык 5"/>
          <p:cNvSpPr/>
          <p:nvPr/>
        </p:nvSpPr>
        <p:spPr>
          <a:xfrm>
            <a:off x="714348" y="857232"/>
            <a:ext cx="757242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 д ә п л е</a:t>
            </a:r>
            <a:br>
              <a:rPr lang="tt-RU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tt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 и ш а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F:\Image2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57158" y="4572008"/>
            <a:ext cx="2163763" cy="1816100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</p:pic>
      <p:pic>
        <p:nvPicPr>
          <p:cNvPr id="2" name="Picture 2" descr="F:\servirov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4714884"/>
            <a:ext cx="2210772" cy="171247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galery_fei_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15370" cy="6054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Эчтәлек өчен тутыргыч 2"/>
          <p:cNvSpPr>
            <a:spLocks noGrp="1"/>
          </p:cNvSpPr>
          <p:nvPr>
            <p:ph sz="half" idx="1"/>
          </p:nvPr>
        </p:nvSpPr>
        <p:spPr>
          <a:xfrm>
            <a:off x="142844" y="785794"/>
            <a:ext cx="4038600" cy="51974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t-RU" sz="8000" b="1" i="1" dirty="0" err="1" smtClean="0">
                <a:latin typeface="Times New Roman" pitchFamily="18" charset="0"/>
                <a:cs typeface="Times New Roman" pitchFamily="18" charset="0"/>
              </a:rPr>
              <a:t>Миша</a:t>
            </a:r>
            <a:r>
              <a:rPr lang="tt-RU" sz="8000" b="1" i="1" dirty="0" smtClean="0">
                <a:latin typeface="Times New Roman" pitchFamily="18" charset="0"/>
                <a:cs typeface="Times New Roman" pitchFamily="18" charset="0"/>
              </a:rPr>
              <a:t> дөрес эшләде</a:t>
            </a:r>
            <a:endParaRPr lang="ru-RU" sz="8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Эчтәлек өчен тутыргыч 3"/>
          <p:cNvSpPr>
            <a:spLocks noGrp="1"/>
          </p:cNvSpPr>
          <p:nvPr>
            <p:ph sz="half" idx="2"/>
          </p:nvPr>
        </p:nvSpPr>
        <p:spPr>
          <a:xfrm>
            <a:off x="3786182" y="857232"/>
            <a:ext cx="5357818" cy="52689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t-RU" sz="8000" b="1" i="1" dirty="0" err="1" smtClean="0">
                <a:latin typeface="Times New Roman" pitchFamily="18" charset="0"/>
                <a:cs typeface="Times New Roman" pitchFamily="18" charset="0"/>
              </a:rPr>
              <a:t>Миша</a:t>
            </a:r>
            <a:r>
              <a:rPr lang="tt-RU" sz="8000" b="1" i="1" dirty="0" smtClean="0">
                <a:latin typeface="Times New Roman" pitchFamily="18" charset="0"/>
                <a:cs typeface="Times New Roman" pitchFamily="18" charset="0"/>
              </a:rPr>
              <a:t> дөрес эшләмәде</a:t>
            </a:r>
            <a:endParaRPr lang="ru-RU" sz="8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Изображение ИНПО\Изображение ИНПО 12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 flipV="1">
            <a:off x="962658" y="3323590"/>
            <a:ext cx="6692900" cy="45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шлам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72560" cy="785818"/>
          </a:xfrm>
        </p:spPr>
        <p:txBody>
          <a:bodyPr>
            <a:noAutofit/>
          </a:bodyPr>
          <a:lstStyle/>
          <a:p>
            <a:pPr algn="l"/>
            <a:r>
              <a:rPr lang="tt-RU" sz="3200" b="1" i="1" dirty="0" err="1" smtClean="0">
                <a:latin typeface="Times New Roman" pitchFamily="18" charset="0"/>
                <a:cs typeface="Times New Roman" pitchFamily="18" charset="0"/>
              </a:rPr>
              <a:t>Миша</a:t>
            </a:r>
            <a:r>
              <a:rPr lang="tt-RU" sz="3200" b="1" i="1" dirty="0" smtClean="0">
                <a:latin typeface="Times New Roman" pitchFamily="18" charset="0"/>
                <a:cs typeface="Times New Roman" pitchFamily="18" charset="0"/>
              </a:rPr>
              <a:t> дөрес эшләде       </a:t>
            </a:r>
            <a:r>
              <a:rPr lang="tt-RU" sz="3200" b="1" i="1" dirty="0" err="1" smtClean="0">
                <a:latin typeface="Times New Roman" pitchFamily="18" charset="0"/>
                <a:cs typeface="Times New Roman" pitchFamily="18" charset="0"/>
              </a:rPr>
              <a:t>Миша</a:t>
            </a:r>
            <a:r>
              <a:rPr lang="tt-RU" sz="3200" b="1" i="1" dirty="0" smtClean="0">
                <a:latin typeface="Times New Roman" pitchFamily="18" charset="0"/>
                <a:cs typeface="Times New Roman" pitchFamily="18" charset="0"/>
              </a:rPr>
              <a:t> дөрес эшләмәде 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Эчтәлек өчен тутыргыч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38600" cy="48403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*Исәнләште.</a:t>
            </a:r>
          </a:p>
          <a:p>
            <a:pPr>
              <a:buNone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*Ленаны туган көне белән котлады.</a:t>
            </a:r>
          </a:p>
          <a:p>
            <a:pPr>
              <a:buNone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*Приборлардан дөрес файдаланды.</a:t>
            </a:r>
          </a:p>
          <a:p>
            <a:pPr>
              <a:buNone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*Гафу </a:t>
            </a:r>
            <a:r>
              <a:rPr lang="tt-RU" sz="3200" dirty="0" err="1" smtClean="0">
                <a:latin typeface="Times New Roman" pitchFamily="18" charset="0"/>
                <a:cs typeface="Times New Roman" pitchFamily="18" charset="0"/>
              </a:rPr>
              <a:t>үтенде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*Кунаклар белән </a:t>
            </a:r>
            <a:r>
              <a:rPr lang="tt-RU" sz="3200" dirty="0" err="1" smtClean="0">
                <a:latin typeface="Times New Roman" pitchFamily="18" charset="0"/>
                <a:cs typeface="Times New Roman" pitchFamily="18" charset="0"/>
              </a:rPr>
              <a:t>иг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ъ</a:t>
            </a:r>
            <a:r>
              <a:rPr lang="tt-RU" sz="3200" dirty="0" err="1" smtClean="0">
                <a:latin typeface="Times New Roman" pitchFamily="18" charset="0"/>
                <a:cs typeface="Times New Roman" pitchFamily="18" charset="0"/>
              </a:rPr>
              <a:t>тибарлы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 булырга тырышты.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dirty="0"/>
          </a:p>
        </p:txBody>
      </p:sp>
      <p:sp>
        <p:nvSpPr>
          <p:cNvPr id="4" name="Эчтәлек өчен тутыргыч 3"/>
          <p:cNvSpPr>
            <a:spLocks noGrp="1"/>
          </p:cNvSpPr>
          <p:nvPr>
            <p:ph sz="half" idx="2"/>
          </p:nvPr>
        </p:nvSpPr>
        <p:spPr>
          <a:xfrm>
            <a:off x="4500562" y="1000108"/>
            <a:ext cx="4429156" cy="52864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t-RU" dirty="0" err="1" smtClean="0">
                <a:latin typeface="Times New Roman" pitchFamily="18" charset="0"/>
                <a:cs typeface="Times New Roman" pitchFamily="18" charset="0"/>
              </a:rPr>
              <a:t>▪</a:t>
            </a:r>
            <a:r>
              <a:rPr lang="tt-RU" sz="3200" dirty="0" err="1" smtClean="0">
                <a:latin typeface="Times New Roman" pitchFamily="18" charset="0"/>
                <a:cs typeface="Times New Roman" pitchFamily="18" charset="0"/>
              </a:rPr>
              <a:t>Звонокка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 каты басты.</a:t>
            </a:r>
          </a:p>
          <a:p>
            <a:pPr>
              <a:buNone/>
            </a:pPr>
            <a:r>
              <a:rPr lang="tt-RU" sz="3200" dirty="0" err="1" smtClean="0">
                <a:latin typeface="Times New Roman" pitchFamily="18" charset="0"/>
                <a:cs typeface="Times New Roman" pitchFamily="18" charset="0"/>
              </a:rPr>
              <a:t>▪Иртә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 килде.</a:t>
            </a:r>
          </a:p>
          <a:p>
            <a:pPr>
              <a:buNone/>
            </a:pPr>
            <a:r>
              <a:rPr lang="tt-RU" sz="3200" dirty="0" err="1" smtClean="0">
                <a:latin typeface="Times New Roman" pitchFamily="18" charset="0"/>
                <a:cs typeface="Times New Roman" pitchFamily="18" charset="0"/>
              </a:rPr>
              <a:t>▪Пал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tt-RU" sz="3200" dirty="0" err="1" smtClean="0">
                <a:latin typeface="Times New Roman" pitchFamily="18" charset="0"/>
                <a:cs typeface="Times New Roman" pitchFamily="18" charset="0"/>
              </a:rPr>
              <a:t>тосын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 диванга ташлады.</a:t>
            </a:r>
          </a:p>
          <a:p>
            <a:pPr>
              <a:buNone/>
            </a:pPr>
            <a:r>
              <a:rPr lang="tt-RU" sz="3200" dirty="0" err="1" smtClean="0">
                <a:latin typeface="Times New Roman" pitchFamily="18" charset="0"/>
                <a:cs typeface="Times New Roman" pitchFamily="18" charset="0"/>
              </a:rPr>
              <a:t>▪Киңәш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 бирде.</a:t>
            </a:r>
          </a:p>
          <a:p>
            <a:pPr>
              <a:buNone/>
            </a:pPr>
            <a:r>
              <a:rPr lang="tt-RU" sz="3200" dirty="0" err="1" smtClean="0">
                <a:latin typeface="Times New Roman" pitchFamily="18" charset="0"/>
                <a:cs typeface="Times New Roman" pitchFamily="18" charset="0"/>
              </a:rPr>
              <a:t>▪Кычкырып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 сөйләште.</a:t>
            </a:r>
          </a:p>
          <a:p>
            <a:pPr>
              <a:buNone/>
            </a:pPr>
            <a:r>
              <a:rPr lang="tt-RU" sz="3200" dirty="0" err="1" smtClean="0">
                <a:latin typeface="Times New Roman" pitchFamily="18" charset="0"/>
                <a:cs typeface="Times New Roman" pitchFamily="18" charset="0"/>
              </a:rPr>
              <a:t>▪Тәлинкәсендә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 ризыгын калдырды.</a:t>
            </a:r>
          </a:p>
          <a:p>
            <a:pPr>
              <a:buNone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▪ Рәхмәт әйтми табын яныннан торып китте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Эчтәлек өчен тутыргыч 2"/>
          <p:cNvSpPr>
            <a:spLocks noGrp="1"/>
          </p:cNvSpPr>
          <p:nvPr>
            <p:ph idx="1"/>
          </p:nvPr>
        </p:nvSpPr>
        <p:spPr>
          <a:xfrm>
            <a:off x="214282" y="357166"/>
            <a:ext cx="8643998" cy="607223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t-RU" sz="36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Әдәплелек</a:t>
            </a:r>
            <a:r>
              <a:rPr lang="tt-RU" sz="3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кагыйдәләре</a:t>
            </a:r>
          </a:p>
          <a:p>
            <a:r>
              <a:rPr lang="tt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Тәлинкәдә ризыкны калдырырга ярамый.</a:t>
            </a:r>
          </a:p>
          <a:p>
            <a:r>
              <a:rPr lang="tt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Табын яныннан рәхмәт әйтеп, башка кунаклар белән бергә торып китәргә кирәк.</a:t>
            </a:r>
          </a:p>
          <a:p>
            <a:r>
              <a:rPr lang="tt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Кунакка вакытында килергә кирәк.</a:t>
            </a:r>
          </a:p>
          <a:p>
            <a:r>
              <a:rPr lang="tt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Пал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tt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тоны элгечкә </a:t>
            </a:r>
            <a:r>
              <a:rPr lang="tt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элергә</a:t>
            </a:r>
            <a:r>
              <a:rPr lang="tt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кирәк.</a:t>
            </a:r>
          </a:p>
          <a:p>
            <a:r>
              <a:rPr lang="tt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Табын янында башка кунакларга комачауларга ярамый.</a:t>
            </a:r>
          </a:p>
          <a:p>
            <a:r>
              <a:rPr lang="tt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Сорамасалар, киңәш бирергә </a:t>
            </a:r>
            <a:r>
              <a:rPr lang="tt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кирәкми</a:t>
            </a:r>
            <a:r>
              <a:rPr lang="tt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Эчтәлек өчен тутыргыч 2"/>
          <p:cNvSpPr>
            <a:spLocks noGrp="1"/>
          </p:cNvSpPr>
          <p:nvPr>
            <p:ph idx="1"/>
          </p:nvPr>
        </p:nvSpPr>
        <p:spPr>
          <a:xfrm>
            <a:off x="285720" y="357166"/>
            <a:ext cx="8715436" cy="607223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t-RU" dirty="0" smtClean="0"/>
              <a:t>		</a:t>
            </a:r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Тәрбияле кеше кунакка беркайчан да чакырусыз _________  һәм  һәрвакыт вакытында  ______ .</a:t>
            </a:r>
          </a:p>
          <a:p>
            <a:pPr algn="just">
              <a:buNone/>
            </a:pPr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		Кунакта ул табын янына хуҗалар рөхсәте белән генә  _______.</a:t>
            </a:r>
          </a:p>
          <a:p>
            <a:pPr algn="just">
              <a:buNone/>
            </a:pPr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		Табын янында </a:t>
            </a:r>
            <a:r>
              <a:rPr lang="tt-RU" sz="4000" dirty="0" err="1" smtClean="0">
                <a:latin typeface="Times New Roman" pitchFamily="18" charset="0"/>
                <a:cs typeface="Times New Roman" pitchFamily="18" charset="0"/>
              </a:rPr>
              <a:t>ашыгып</a:t>
            </a:r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 _______ , кычкырып ________ . Табын яныннан башкалар белән бергә ____________ 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кыры 3"/>
          <p:cNvSpPr txBox="1"/>
          <p:nvPr/>
        </p:nvSpPr>
        <p:spPr>
          <a:xfrm>
            <a:off x="4643438" y="92867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000" b="1" i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бармый</a:t>
            </a:r>
            <a:endParaRPr lang="ru-RU" sz="4000" b="1" i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кыры 4"/>
          <p:cNvSpPr txBox="1"/>
          <p:nvPr/>
        </p:nvSpPr>
        <p:spPr>
          <a:xfrm flipH="1">
            <a:off x="5500694" y="1571612"/>
            <a:ext cx="14544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кил</a:t>
            </a:r>
            <a:r>
              <a:rPr lang="tt-RU" sz="4000" b="1" i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endParaRPr lang="ru-RU" sz="4000" b="1" i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кыры 5"/>
          <p:cNvSpPr txBox="1"/>
          <p:nvPr/>
        </p:nvSpPr>
        <p:spPr>
          <a:xfrm flipH="1">
            <a:off x="5072066" y="2857496"/>
            <a:ext cx="20717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утыра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кыры 8"/>
          <p:cNvSpPr txBox="1"/>
          <p:nvPr/>
        </p:nvSpPr>
        <p:spPr>
          <a:xfrm>
            <a:off x="3500430" y="4286256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сөйләшми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кыры 9"/>
          <p:cNvSpPr txBox="1"/>
          <p:nvPr/>
        </p:nvSpPr>
        <p:spPr>
          <a:xfrm>
            <a:off x="6643702" y="3643314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ашамый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кыры 10"/>
          <p:cNvSpPr txBox="1"/>
          <p:nvPr/>
        </p:nvSpPr>
        <p:spPr>
          <a:xfrm>
            <a:off x="642910" y="5500702"/>
            <a:ext cx="3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торып  китә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Эчтәлек өчен тутыргыч 2"/>
          <p:cNvSpPr>
            <a:spLocks noGrp="1"/>
          </p:cNvSpPr>
          <p:nvPr>
            <p:ph idx="1"/>
          </p:nvPr>
        </p:nvSpPr>
        <p:spPr>
          <a:xfrm>
            <a:off x="714348" y="500042"/>
            <a:ext cx="8072494" cy="5643601"/>
          </a:xfrm>
        </p:spPr>
        <p:txBody>
          <a:bodyPr>
            <a:normAutofit/>
          </a:bodyPr>
          <a:lstStyle/>
          <a:p>
            <a:r>
              <a:rPr lang="tt-RU" sz="72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Кунак булсаң, тыйнак бул.</a:t>
            </a:r>
          </a:p>
          <a:p>
            <a:r>
              <a:rPr lang="tt-RU" sz="72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Бүләкнең зуры – кечкенәсе булмый.</a:t>
            </a:r>
            <a:endParaRPr lang="ru-RU" sz="72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урыпочмаклык 1"/>
          <p:cNvSpPr/>
          <p:nvPr/>
        </p:nvSpPr>
        <p:spPr>
          <a:xfrm>
            <a:off x="785786" y="1428736"/>
            <a:ext cx="74295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Кунак булсаң,  </a:t>
            </a:r>
          </a:p>
          <a:p>
            <a:pPr algn="ctr"/>
            <a:r>
              <a:rPr lang="tt-RU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тыйнак бул !</a:t>
            </a:r>
            <a:endParaRPr lang="ru-RU" sz="7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темасы">
  <a:themeElements>
    <a:clrScheme name="Стандарт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</TotalTime>
  <Words>192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Слайд башламнары</vt:lpstr>
      </vt:variant>
      <vt:variant>
        <vt:i4>9</vt:i4>
      </vt:variant>
    </vt:vector>
  </HeadingPairs>
  <TitlesOfParts>
    <vt:vector size="10" baseType="lpstr">
      <vt:lpstr>Office темасы</vt:lpstr>
      <vt:lpstr>Слайд: 1</vt:lpstr>
      <vt:lpstr>Слайд: 2</vt:lpstr>
      <vt:lpstr>Слайд: 3</vt:lpstr>
      <vt:lpstr>Слайд: 4</vt:lpstr>
      <vt:lpstr>Миша дөрес эшләде       Миша дөрес эшләмәде  </vt:lpstr>
      <vt:lpstr>Слайд: 6</vt:lpstr>
      <vt:lpstr>Слайд: 7</vt:lpstr>
      <vt:lpstr>Слайд: 8</vt:lpstr>
      <vt:lpstr>Слайд: 9</vt:lpstr>
    </vt:vector>
  </TitlesOfParts>
  <Company>МОУ "СОШ №32 с УИП"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Слайд: 1</dc:title>
  <dc:creator>Муртазина Раиса Гасиевна</dc:creator>
  <cp:lastModifiedBy>Муртазина Раиса Гасиевна</cp:lastModifiedBy>
  <cp:revision>29</cp:revision>
  <dcterms:created xsi:type="dcterms:W3CDTF">2009-11-24T15:19:15Z</dcterms:created>
  <dcterms:modified xsi:type="dcterms:W3CDTF">2009-11-25T13:40:52Z</dcterms:modified>
</cp:coreProperties>
</file>