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2" r:id="rId3"/>
    <p:sldId id="271" r:id="rId4"/>
    <p:sldId id="274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157594E9-55E9-4880-B6B7-DA02831F64D7}" type="datetimeFigureOut">
              <a:rPr lang="ru-RU" smtClean="0"/>
              <a:t>26.11.2010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BE31FBC-26DA-4B67-8767-96D9EB856D44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7594E9-55E9-4880-B6B7-DA02831F64D7}" type="datetimeFigureOut">
              <a:rPr lang="ru-RU" smtClean="0"/>
              <a:t>26.11.2010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E31FBC-26DA-4B67-8767-96D9EB856D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7594E9-55E9-4880-B6B7-DA02831F64D7}" type="datetimeFigureOut">
              <a:rPr lang="ru-RU" smtClean="0"/>
              <a:t>26.11.2010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E31FBC-26DA-4B67-8767-96D9EB856D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7594E9-55E9-4880-B6B7-DA02831F64D7}" type="datetimeFigureOut">
              <a:rPr lang="ru-RU" smtClean="0"/>
              <a:t>26.11.2010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E31FBC-26DA-4B67-8767-96D9EB856D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157594E9-55E9-4880-B6B7-DA02831F64D7}" type="datetimeFigureOut">
              <a:rPr lang="ru-RU" smtClean="0"/>
              <a:t>26.11.2010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BE31FBC-26DA-4B67-8767-96D9EB856D4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7594E9-55E9-4880-B6B7-DA02831F64D7}" type="datetimeFigureOut">
              <a:rPr lang="ru-RU" smtClean="0"/>
              <a:t>26.11.2010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BE31FBC-26DA-4B67-8767-96D9EB856D4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7594E9-55E9-4880-B6B7-DA02831F64D7}" type="datetimeFigureOut">
              <a:rPr lang="ru-RU" smtClean="0"/>
              <a:t>26.11.2010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BE31FBC-26DA-4B67-8767-96D9EB856D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7594E9-55E9-4880-B6B7-DA02831F64D7}" type="datetimeFigureOut">
              <a:rPr lang="ru-RU" smtClean="0"/>
              <a:t>26.11.2010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E31FBC-26DA-4B67-8767-96D9EB856D44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7594E9-55E9-4880-B6B7-DA02831F64D7}" type="datetimeFigureOut">
              <a:rPr lang="ru-RU" smtClean="0"/>
              <a:t>26.11.2010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E31FBC-26DA-4B67-8767-96D9EB856D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157594E9-55E9-4880-B6B7-DA02831F64D7}" type="datetimeFigureOut">
              <a:rPr lang="ru-RU" smtClean="0"/>
              <a:t>26.11.2010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BE31FBC-26DA-4B67-8767-96D9EB856D44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157594E9-55E9-4880-B6B7-DA02831F64D7}" type="datetimeFigureOut">
              <a:rPr lang="ru-RU" smtClean="0"/>
              <a:t>26.11.2010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BE31FBC-26DA-4B67-8767-96D9EB856D4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157594E9-55E9-4880-B6B7-DA02831F64D7}" type="datetimeFigureOut">
              <a:rPr lang="ru-RU" smtClean="0"/>
              <a:t>26.11.2010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7BE31FBC-26DA-4B67-8767-96D9EB856D44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8697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2643142" y="2143116"/>
            <a:ext cx="6500858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Важнейшие этапы освоения космоса</a:t>
            </a:r>
            <a:endParaRPr lang="ru-RU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29190" y="1500174"/>
            <a:ext cx="3800444" cy="4525963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1 марта 1966 — станция «Венера-3» впервые достигла поверхности Венеры, доставив вымпел СССР. Это был первый в мире перелет космического аппарата с Земли на другую планету (СССР).</a:t>
            </a: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142984"/>
            <a:ext cx="4357698" cy="467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4500570"/>
            <a:ext cx="8229600" cy="1828800"/>
          </a:xfrm>
        </p:spPr>
        <p:txBody>
          <a:bodyPr/>
          <a:lstStyle/>
          <a:p>
            <a:r>
              <a:rPr lang="ru-RU" dirty="0" smtClean="0"/>
              <a:t>21 июля 1969 — высадка человека на Луну (Н. Армстронг) в рамках лунной экспедиции корабля Аполлон-11 , США.</a:t>
            </a:r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57166"/>
            <a:ext cx="5287381" cy="4019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428604"/>
            <a:ext cx="8258204" cy="1714511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17 ноября 1970 — мягкая посадка и начало работы первого в мире полуавтоматического самоходного аппарата, управляемого с Земли: Луноход-1 (СССР).</a:t>
            </a:r>
            <a:endParaRPr lang="ru-R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2428868"/>
            <a:ext cx="5115314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1357298"/>
            <a:ext cx="2543164" cy="4186253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15 декабря 1970 — первая в мире мягкая посадка на поверхность Венеры: Венера-7 (СССР).</a:t>
            </a:r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714356"/>
            <a:ext cx="3405206" cy="476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4786322"/>
            <a:ext cx="8229600" cy="1400172"/>
          </a:xfrm>
        </p:spPr>
        <p:txBody>
          <a:bodyPr/>
          <a:lstStyle/>
          <a:p>
            <a:r>
              <a:rPr lang="ru-RU" dirty="0" smtClean="0"/>
              <a:t>19 апреля 1971 — запущена первая орбитальная станция Салют-1 (СССР).</a:t>
            </a:r>
            <a:endParaRPr lang="ru-R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736"/>
            <a:ext cx="4091007" cy="2747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571480"/>
            <a:ext cx="3857652" cy="2718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714356"/>
            <a:ext cx="8229600" cy="1828800"/>
          </a:xfrm>
        </p:spPr>
        <p:txBody>
          <a:bodyPr/>
          <a:lstStyle/>
          <a:p>
            <a:r>
              <a:rPr lang="ru-RU" dirty="0" smtClean="0"/>
              <a:t>3 марта 1972 — запуск первого аппарата, покинувшего впоследствии пределы Солнечной системы (Пионер-10, США).</a:t>
            </a:r>
            <a:endParaRPr lang="ru-RU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2357430"/>
            <a:ext cx="6072230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71480"/>
            <a:ext cx="2857456" cy="5786478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12 октябрь 1975 — мягкая посадка двух космических аппаратов Венера-9 и Венера-10 (СССР) и первые в мире снимки поверхности Венеры.</a:t>
            </a:r>
            <a:endParaRPr lang="ru-RU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1714488"/>
            <a:ext cx="6076737" cy="3200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500042"/>
            <a:ext cx="8229600" cy="1828800"/>
          </a:xfrm>
        </p:spPr>
        <p:txBody>
          <a:bodyPr/>
          <a:lstStyle/>
          <a:p>
            <a:r>
              <a:rPr lang="ru-RU" dirty="0" smtClean="0"/>
              <a:t>12 апреля 1981 — вывод на орбиту первого корабля многоразового использования («Колумбия», США).</a:t>
            </a:r>
            <a:endParaRPr lang="ru-RU" dirty="0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2071678"/>
            <a:ext cx="5834078" cy="4509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4786322"/>
            <a:ext cx="8358246" cy="1500197"/>
          </a:xfrm>
        </p:spPr>
        <p:txBody>
          <a:bodyPr>
            <a:normAutofit/>
          </a:bodyPr>
          <a:lstStyle/>
          <a:p>
            <a:r>
              <a:rPr lang="ru-RU" dirty="0" smtClean="0"/>
              <a:t>20 ноября 1998 — запуск первого блока Международной космической станции.</a:t>
            </a:r>
            <a:endParaRPr lang="ru-RU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428604"/>
            <a:ext cx="5796565" cy="3724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428596" y="571480"/>
            <a:ext cx="4040188" cy="639762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dirty="0" smtClean="0"/>
              <a:t>Нил </a:t>
            </a:r>
            <a:r>
              <a:rPr lang="ru-RU" dirty="0" err="1" smtClean="0"/>
              <a:t>Олден</a:t>
            </a:r>
            <a:r>
              <a:rPr lang="ru-RU" dirty="0" smtClean="0"/>
              <a:t> Армстронг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>
          <a:xfrm>
            <a:off x="4643438" y="571480"/>
            <a:ext cx="4041775" cy="639762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 fontScale="92500"/>
          </a:bodyPr>
          <a:lstStyle/>
          <a:p>
            <a:r>
              <a:rPr lang="ru-RU" dirty="0"/>
              <a:t>Юрий </a:t>
            </a:r>
            <a:r>
              <a:rPr lang="ru-RU" dirty="0" smtClean="0"/>
              <a:t>Алексеевич Гагарин</a:t>
            </a:r>
            <a:endParaRPr lang="ru-RU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85786" y="1428736"/>
            <a:ext cx="3344412" cy="39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1428736"/>
            <a:ext cx="2857520" cy="4057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85728"/>
            <a:ext cx="8229600" cy="1257296"/>
          </a:xfrm>
        </p:spPr>
        <p:txBody>
          <a:bodyPr/>
          <a:lstStyle/>
          <a:p>
            <a:r>
              <a:rPr lang="ru-RU" dirty="0" smtClean="0"/>
              <a:t>7 января 1610 года Галилео Галилей направил свой телескоп на ночное небо</a:t>
            </a:r>
            <a:endParaRPr lang="ru-RU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1357298"/>
            <a:ext cx="4333897" cy="532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4572008"/>
            <a:ext cx="8515352" cy="1971676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6 июня 1761 Ломоносов наблюдая прохождение Венеры по диску Солнца правильно предположил наличие у Венеры атмосферы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285728"/>
            <a:ext cx="3512348" cy="421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71480"/>
            <a:ext cx="4500562" cy="5929354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Мастером, который впервые начал разрабатывать межпланетные перелеты является Константин Эдуардович Циолковский. Именно он еще в 1903 году впервые опубликовал свой труд, который назывался: «Исследование мировых пространств реактивными приборами». В этом труде была обоснована теоретическая возможность совершения межпланетных полетов с применением ракет. 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857232"/>
            <a:ext cx="4576762" cy="404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8858280" cy="1643074"/>
          </a:xfrm>
        </p:spPr>
        <p:txBody>
          <a:bodyPr>
            <a:noAutofit/>
          </a:bodyPr>
          <a:lstStyle/>
          <a:p>
            <a:r>
              <a:rPr lang="ru-RU" sz="3600" dirty="0" smtClean="0"/>
              <a:t>4 октября 1957 — запущен первый Искусственный спутник Земли Спутник 1 (СССР).</a:t>
            </a:r>
            <a:endParaRPr lang="ru-RU" sz="3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1928802"/>
            <a:ext cx="5419531" cy="4662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4429132"/>
            <a:ext cx="7929618" cy="2071702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4 января 1959 — станция «Луна-1» прошла на расстоянии 6000 километров от поверхности Луны и вышла на гелиоцентрическую орбиту. Она стала первым в мире искусственным спутником Солнца. (СССР)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285728"/>
            <a:ext cx="4214826" cy="3898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29190" y="857232"/>
            <a:ext cx="3714776" cy="4214842"/>
          </a:xfrm>
        </p:spPr>
        <p:txBody>
          <a:bodyPr>
            <a:normAutofit/>
          </a:bodyPr>
          <a:lstStyle/>
          <a:p>
            <a:r>
              <a:rPr lang="ru-RU" dirty="0" smtClean="0"/>
              <a:t>12 апреля 1961 — совершён первый полёт человека в космос (Ю. Гагарин) на корабле Восток-1, СССР.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571480"/>
            <a:ext cx="4036727" cy="5057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214290"/>
            <a:ext cx="7929618" cy="1500198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18 марта 1965 — совершён первый выход человека в открытый космос с корабля Восход-2 (А. Леонов, СССР).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1785926"/>
            <a:ext cx="6156629" cy="4853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643570" y="857232"/>
            <a:ext cx="3214710" cy="5286412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3 февраля 1966 — АМС Луна-9 совершила первую в мире мягкую посадку на поверхность Луны, были переданы панорамные снимки Луны (СССР).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000108"/>
            <a:ext cx="5143526" cy="4526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55</TotalTime>
  <Words>376</Words>
  <Application>Microsoft Office PowerPoint</Application>
  <PresentationFormat>Экран (4:3)</PresentationFormat>
  <Paragraphs>20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Литейная</vt:lpstr>
      <vt:lpstr>Важнейшие этапы освоения космоса</vt:lpstr>
      <vt:lpstr>Слайд 2</vt:lpstr>
      <vt:lpstr>Слайд 3</vt:lpstr>
      <vt:lpstr>Слайд 4</vt:lpstr>
      <vt:lpstr>4 октября 1957 — запущен первый Искусственный спутник Земли Спутник 1 (СССР).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Важнейшие этапы освоения космоса</dc:title>
  <dc:creator>Admin</dc:creator>
  <cp:lastModifiedBy>Admin</cp:lastModifiedBy>
  <cp:revision>6</cp:revision>
  <dcterms:created xsi:type="dcterms:W3CDTF">2010-11-26T18:48:44Z</dcterms:created>
  <dcterms:modified xsi:type="dcterms:W3CDTF">2010-11-26T19:44:30Z</dcterms:modified>
</cp:coreProperties>
</file>