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C00925-2A60-48CC-81BC-B688EB3D0CA7}" type="datetimeFigureOut">
              <a:rPr lang="ru-RU" smtClean="0"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3DFE04-2D07-4D8A-A235-3F7121C15B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8784976" cy="423276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Художественный </a:t>
            </a:r>
            <a:r>
              <a:rPr lang="ru-RU" sz="8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sz="8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стиль - язык</a:t>
            </a:r>
            <a:endParaRPr lang="ru-RU" sz="8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4310192" cy="50405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Большой Сфинкс в Гизе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116632"/>
            <a:ext cx="4245178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Портрет юноши в золотом венке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Фаюм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Египет.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096687" cy="1656184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 представленные образы.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чувства они у вас вызывают?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КОМПУТЕР\Desktop\1011216_PH086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9154"/>
            <a:ext cx="4356150" cy="31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ОМПУТЕР\Desktop\64868108_1286211208_2152571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25202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310192" cy="648072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О.Роден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Граждане Кале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188640"/>
            <a:ext cx="4317186" cy="648072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Ф.Малявин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Вихрь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372168"/>
            <a:ext cx="8496943" cy="1865144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чувства вызывают у вас эти изображения? Почему?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ОМПУТЕР\Desktop\default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794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УТЕР\Desktop\Rodin_BurghersOfCalais_77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5" y="980728"/>
            <a:ext cx="430088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19" cy="5544616"/>
          </a:xfrm>
        </p:spPr>
        <p:txBody>
          <a:bodyPr/>
          <a:lstStyle/>
          <a:p>
            <a:r>
              <a:rPr lang="ru-RU" sz="5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греч.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Stylos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буквально палочка для письма) означает почерк, совокупность характерных черт, приемов, способов, особенностей творчества.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5" cy="5760640"/>
          </a:xfrm>
        </p:spPr>
        <p:txBody>
          <a:bodyPr/>
          <a:lstStyle/>
          <a:p>
            <a:pPr algn="l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В искусстве различают:</a:t>
            </a:r>
            <a:br>
              <a:rPr lang="ru-RU" sz="4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стиль эпохи (исторический)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национальный стиль (принадлежность к тому или иному народу)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индивидуальный стиль конкретного художника в широком смысле этого слова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6048672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Каждый вид искусства говорит своим языком: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живопись –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цветом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графика –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линией и пятном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скульптура –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объемом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музыка –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звуком, интонацией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танец –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пластикой жестов и движений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литература -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словом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4310192" cy="792088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Д.Веласкес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Менины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188640"/>
            <a:ext cx="4173170" cy="720080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П.Пикассо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Менины</a:t>
            </a:r>
            <a:endParaRPr lang="ru-RU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4372168"/>
            <a:ext cx="8856984" cy="229719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 картину Веласкеса (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в.) и фантазию на ее тему Пикассо (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в.): образы, стиль, язык)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УТЕР\Desktop\menin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81896"/>
            <a:ext cx="3672408" cy="32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МПУТЕР\Desktop\2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7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20879" cy="4822472"/>
          </a:xfrm>
          <a:solidFill>
            <a:schemeClr val="accent2"/>
          </a:solidFill>
        </p:spPr>
        <p:txBody>
          <a:bodyPr/>
          <a:lstStyle/>
          <a:p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каждого времени свое лицо, свой образ, свои мелодии и ритмы…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653136"/>
            <a:ext cx="7982272" cy="19442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Сфинкс и пирамиды в Гизе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МПУТЕР\Desktop\0507_Pyramids_of_Giz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4" y="260648"/>
            <a:ext cx="4988078" cy="39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ОМПУТЕР\Desktop\c038516060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4475175" y="1143000"/>
            <a:ext cx="4523046" cy="3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КОМПУТЕР\Desktop\402px-Chram_Pokrowa_Ner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4634567" y="1325349"/>
            <a:ext cx="4050766" cy="51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КОМПУТЕР\Desktop\108371--45533918-m549x500-ud82a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780000">
            <a:off x="709303" y="1243186"/>
            <a:ext cx="3826628" cy="526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94168" cy="864096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Храм Василия Блаженного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476672"/>
            <a:ext cx="3346704" cy="783778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Церковь Покрова на Нерли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4310192" cy="9361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Рембрандт.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Возвращение блудного сына.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404664"/>
            <a:ext cx="4104456" cy="792088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И.Е.Репин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Иван Грозный и сын его Иван.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МПУТЕР\Desktop\vozvraschenie_bludnogo_syna_rembrandt_16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9" y="1400174"/>
            <a:ext cx="3811118" cy="46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МПУТЕР\Desktop\16683608_repin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923482" cy="39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4382200" cy="936104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К.Флавицкий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Княжна Тараканова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27984" y="1340768"/>
            <a:ext cx="4464496" cy="108012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В.Перов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Охотники на привале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УТЕР\Desktop\ARTS-dnevnik-5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0174"/>
            <a:ext cx="3675478" cy="49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МПУТЕР\Desktop\80123_Ohotni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4644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3" cy="5398536"/>
          </a:xfrm>
          <a:solidFill>
            <a:schemeClr val="accent2"/>
          </a:solidFill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приблизиться к искусству, войти в мир художника, приоткрыть для себя уникальность личности творца, не обойтись без понимания таких категорий, как </a:t>
            </a:r>
            <a:r>
              <a:rPr lang="ru-RU" sz="4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художественный</a:t>
            </a:r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образ, стиль, язык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5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1" cy="5544616"/>
          </a:xfrm>
        </p:spPr>
        <p:txBody>
          <a:bodyPr/>
          <a:lstStyle/>
          <a:p>
            <a:pPr algn="ctr"/>
            <a:r>
              <a:rPr lang="ru-RU" sz="5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Художественный образ </a:t>
            </a: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обобщенное представление о действительности, отношение к жизни, к окружающему миру, выраженное языком искусства.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79" cy="525452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Художественный образ отличает</a:t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единство внутреннего духового содержания и внешнего материального воплощения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214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Художественный образ – стиль - язык</vt:lpstr>
      <vt:lpstr>У каждого времени свое лицо, свой образ, свои мелодии и ритмы…</vt:lpstr>
      <vt:lpstr>Большой Сфинкс и пирамиды в Гизе</vt:lpstr>
      <vt:lpstr> </vt:lpstr>
      <vt:lpstr>Презентация PowerPoint</vt:lpstr>
      <vt:lpstr>Презентация PowerPoint</vt:lpstr>
      <vt:lpstr>Чтобы приблизиться к искусству, войти в мир художника, приоткрыть для себя уникальность личности творца, не обойтись без понимания таких категорий, как художественный образ, стиль, язык.</vt:lpstr>
      <vt:lpstr>Художественный образ – это обобщенное представление о действительности, отношение к жизни, к окружающему миру, выраженное языком искусства.</vt:lpstr>
      <vt:lpstr>Художественный образ отличает  единство внутреннего духового содержания и внешнего материального воплощения</vt:lpstr>
      <vt:lpstr>Сравните представленные образы.  Какие чувства они у вас вызывают?</vt:lpstr>
      <vt:lpstr>Какие чувства вызывают у вас эти изображения? Почему?</vt:lpstr>
      <vt:lpstr>Стиль (от греч. Stylos – буквально палочка для письма) означает почерк, совокупность характерных черт, приемов, способов, особенностей творчества.</vt:lpstr>
      <vt:lpstr>В искусстве различают: - стиль эпохи (исторический) - национальный стиль (принадлежность к тому или иному народу) - индивидуальный стиль конкретного художника в широком смысле этого слова</vt:lpstr>
      <vt:lpstr>Каждый вид искусства говорит своим языком: живопись – цветом графика – линией и пятном скульптура – объемом  музыка – звуком, интонацией танец – пластикой жестов и движений литература - словом </vt:lpstr>
      <vt:lpstr>Сравните картину Веласкеса (XVII в.) и фантазию на ее тему Пикассо (XX в.): образы, стиль, язык) 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Художественный образ – стиль - язык</dc:title>
  <dc:creator>КОМПУТЕР</dc:creator>
  <cp:lastModifiedBy>КОМПУТЕР</cp:lastModifiedBy>
  <cp:revision>30</cp:revision>
  <dcterms:created xsi:type="dcterms:W3CDTF">2011-10-26T18:04:05Z</dcterms:created>
  <dcterms:modified xsi:type="dcterms:W3CDTF">2011-10-30T15:10:37Z</dcterms:modified>
</cp:coreProperties>
</file>