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3D455C-0029-4313-B97E-1031C0B3B8A8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06D83-1F88-447F-B562-B4D98908A98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3D455C-0029-4313-B97E-1031C0B3B8A8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06D83-1F88-447F-B562-B4D98908A9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3D455C-0029-4313-B97E-1031C0B3B8A8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06D83-1F88-447F-B562-B4D98908A9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3D455C-0029-4313-B97E-1031C0B3B8A8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06D83-1F88-447F-B562-B4D98908A9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3D455C-0029-4313-B97E-1031C0B3B8A8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06D83-1F88-447F-B562-B4D98908A98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3D455C-0029-4313-B97E-1031C0B3B8A8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06D83-1F88-447F-B562-B4D98908A9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3D455C-0029-4313-B97E-1031C0B3B8A8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06D83-1F88-447F-B562-B4D98908A9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3D455C-0029-4313-B97E-1031C0B3B8A8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06D83-1F88-447F-B562-B4D98908A9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3D455C-0029-4313-B97E-1031C0B3B8A8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06D83-1F88-447F-B562-B4D98908A98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3D455C-0029-4313-B97E-1031C0B3B8A8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06D83-1F88-447F-B562-B4D98908A9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3D455C-0029-4313-B97E-1031C0B3B8A8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06D83-1F88-447F-B562-B4D98908A98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A3D455C-0029-4313-B97E-1031C0B3B8A8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E706D83-1F88-447F-B562-B4D98908A987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57364"/>
            <a:ext cx="7498080" cy="1643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Государственный музей-заповедник С. А. Есенина.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857760"/>
            <a:ext cx="7498080" cy="1390640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Панфиленко</a:t>
            </a:r>
            <a:r>
              <a:rPr lang="ru-RU" dirty="0" smtClean="0"/>
              <a:t>  Марьяна</a:t>
            </a:r>
          </a:p>
          <a:p>
            <a:pPr>
              <a:buNone/>
            </a:pPr>
            <a:r>
              <a:rPr lang="ru-RU" dirty="0" smtClean="0"/>
              <a:t>4 класс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429132"/>
            <a:ext cx="7498080" cy="2428868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Населенный </a:t>
            </a:r>
            <a:r>
              <a:rPr lang="ru-RU" b="1" dirty="0" smtClean="0"/>
              <a:t>пункт </a:t>
            </a:r>
            <a:r>
              <a:rPr lang="ru-RU" b="1" dirty="0" smtClean="0"/>
              <a:t>, связанный </a:t>
            </a:r>
            <a:r>
              <a:rPr lang="ru-RU" b="1" dirty="0" smtClean="0"/>
              <a:t>с именем русского поэта </a:t>
            </a:r>
            <a:r>
              <a:rPr lang="ru-RU" b="1" dirty="0" smtClean="0"/>
              <a:t>- это </a:t>
            </a:r>
            <a:r>
              <a:rPr lang="ru-RU" b="1" dirty="0" smtClean="0"/>
              <a:t>село Константиново, </a:t>
            </a:r>
            <a:r>
              <a:rPr lang="ru-RU" b="1" dirty="0" err="1" smtClean="0"/>
              <a:t>Рыбновский</a:t>
            </a:r>
            <a:r>
              <a:rPr lang="ru-RU" b="1" dirty="0" smtClean="0"/>
              <a:t> район Рязанской области. Расположено оно на живописном высоком правом берегу Оки в 43 километрах к северо-западу от Рязани. Здесь 3 октября 1895 </a:t>
            </a:r>
            <a:r>
              <a:rPr lang="ru-RU" b="1" dirty="0" smtClean="0"/>
              <a:t>родился </a:t>
            </a:r>
            <a:r>
              <a:rPr lang="ru-RU" b="1" dirty="0" smtClean="0"/>
              <a:t>великий русский поэт Сергей Александрович Есенин. В Константинове прошли детство и юность поэта. В центральной части села расположен Государственный музей-заповедник С. А. Есенина.</a:t>
            </a:r>
            <a:endParaRPr lang="ru-RU" b="1" dirty="0"/>
          </a:p>
        </p:txBody>
      </p:sp>
      <p:pic>
        <p:nvPicPr>
          <p:cNvPr id="1026" name="Picture 2" descr="C:\Documents and Settings\Admin\Мои документы\Мои рисунки\IMG_93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500042"/>
            <a:ext cx="7498080" cy="78581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>Дом Л.И.Кашиной, которая послужила для С.А.Есенина прототипом в поэме "Анна </a:t>
            </a:r>
            <a:r>
              <a:rPr lang="ru-RU" sz="2200" b="1" dirty="0" err="1" smtClean="0"/>
              <a:t>Снегина</a:t>
            </a:r>
            <a:r>
              <a:rPr lang="ru-RU" sz="2200" b="1" dirty="0" smtClean="0"/>
              <a:t>"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Documents and Settings\Admin\Мои документы\Мои рисунки\IMG_93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214422"/>
            <a:ext cx="64008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42918"/>
            <a:ext cx="7498080" cy="7747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Дом где родился С.А.Есенин, и прошло его </a:t>
            </a:r>
            <a:r>
              <a:rPr lang="ru-RU" dirty="0" smtClean="0"/>
              <a:t>детство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C:\Documents and Settings\Admin\Мои документы\Мои рисунки\IMG_933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42918"/>
            <a:ext cx="7498080" cy="7747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Памятник С.А.Есенину, во дворе его дома.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C:\Documents and Settings\Admin\Мои документы\Мои рисунки\IMG_934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5500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</TotalTime>
  <Words>111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Государственный музей-заповедник С. А. Есенина. </vt:lpstr>
      <vt:lpstr>Слайд 2</vt:lpstr>
      <vt:lpstr>Дом Л.И.Кашиной, которая послужила для С.А.Есенина прототипом в поэме "Анна Снегина" </vt:lpstr>
      <vt:lpstr>Дом где родился С.А.Есенин, и прошло его детство.  </vt:lpstr>
      <vt:lpstr>Памятник С.А.Есенину, во дворе его дома.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Государственный музей-заповедник С. А. Есенина. </dc:title>
  <dc:creator>Admin</dc:creator>
  <cp:lastModifiedBy>Admin</cp:lastModifiedBy>
  <cp:revision>1</cp:revision>
  <dcterms:created xsi:type="dcterms:W3CDTF">2012-05-02T13:05:49Z</dcterms:created>
  <dcterms:modified xsi:type="dcterms:W3CDTF">2012-05-02T13:14:37Z</dcterms:modified>
</cp:coreProperties>
</file>