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7" r:id="rId10"/>
    <p:sldId id="268" r:id="rId11"/>
    <p:sldId id="272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4" r:id="rId24"/>
    <p:sldId id="283" r:id="rId25"/>
    <p:sldId id="285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Проектная деятельность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Флоризм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err="1" smtClean="0">
                <a:solidFill>
                  <a:srgbClr val="C00000"/>
                </a:solidFill>
              </a:rPr>
              <a:t>Рук.Вереитинова</a:t>
            </a:r>
            <a:r>
              <a:rPr lang="ru-RU" dirty="0" smtClean="0">
                <a:solidFill>
                  <a:srgbClr val="C00000"/>
                </a:solidFill>
              </a:rPr>
              <a:t> Елена Ивановна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DiKron\Desktop\Е.И\Ел. Ив\hp dv 6k\ЕИ\Новая папкаФОТО\P1010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92618" y="2105090"/>
            <a:ext cx="5703492" cy="380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DiKron\Desktop\Е.И\Ел. Ив\hp dv 6k\ЕИ\Новая папкаФОТО\P1010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852" y="457200"/>
            <a:ext cx="4267201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iKron\Desktop\Е.И\Ел. Ив\hp dv 6k\ЕИ\Новая папкаФОТО\P1010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86682" y="1508920"/>
            <a:ext cx="5638800" cy="399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DiKron\Desktop\Е.И\Ел. Ив\hp dv 6k\ЕИ\Новая папкаФОТО\P1010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67855" y="1480145"/>
            <a:ext cx="5680471" cy="3786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DiKron\Desktop\Е.И\Ел. Ив\hp dv 6k\ЕИ\Новая папкаФОТО\P10104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25007" y="1510704"/>
            <a:ext cx="6251970" cy="416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DiKron\Desktop\Е.И\Ел. Ив\hp dv 6k\ЕИ\Новая папкаФОТО\P1010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00570" y="1904630"/>
            <a:ext cx="5726719" cy="35938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132108" cy="5349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1673" y="1211527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iKron\Desktop\Е.И\Ел. Ив\hp dv 6k\ЕИ\Новая папкаФОТО\P10104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143000"/>
            <a:ext cx="8077200" cy="5384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02133" y="1280319"/>
            <a:ext cx="434340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95082" y="1105318"/>
            <a:ext cx="460299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14500" y="1104900"/>
            <a:ext cx="5257800" cy="4267200"/>
          </a:xfrm>
          <a:prstGeom prst="rect">
            <a:avLst/>
          </a:prstGeom>
          <a:ln w="2286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iKron\Desktop\Е.И\Ел. Ив\hp dv 6k\ЕИ\Новая папкаФОТО\P1010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229600" cy="5486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iKron\Desktop\Е.И\Ел. Ив\hp dv 6k\ЕИ\Новая папкаФОТО\P1010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8153400" cy="4964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iKron\Desktop\Е.И\Ел. Ив\hp dv 6k\ЕИ\Новая папкаФОТО\P10104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54201" y="-150020"/>
            <a:ext cx="5283199" cy="7924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DiKron\Desktop\Е.И\Ел. Ив\hp dv 6k\ЕИ\Новая папкаФОТО\P1010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70781"/>
            <a:ext cx="8229600" cy="5486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iKron\Desktop\Е.И\Ел. Ив\hp dv 6k\ЕИ\Новая папкаФОТО\P10104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0"/>
            <a:ext cx="8534400" cy="5689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iKron\Desktop\Е.И\Ел. Ив\hp dv 6k\ЕИ\Новая папкаФОТО\P1010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305800" cy="553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DiKron\Desktop\Е.И\Ел. Ив\hp dv 6k\ЕИ\Новая папкаФОТО\P1010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30761" y="1569641"/>
            <a:ext cx="6217443" cy="4144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</Words>
  <PresentationFormat>Экран (4:3)</PresentationFormat>
  <Paragraphs>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Проектная деятельность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DiKron</dc:creator>
  <cp:lastModifiedBy>DiKron</cp:lastModifiedBy>
  <cp:revision>10</cp:revision>
  <dcterms:created xsi:type="dcterms:W3CDTF">2013-08-31T17:31:04Z</dcterms:created>
  <dcterms:modified xsi:type="dcterms:W3CDTF">2013-09-11T19:27:31Z</dcterms:modified>
</cp:coreProperties>
</file>